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95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1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2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7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9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5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7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6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8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8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1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6D2B4-FF74-4116-A189-51919EC3531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3AC0B-9ECB-4DDC-BE29-DE51E286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5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5.wdp"/><Relationship Id="rId7" Type="http://schemas.microsoft.com/office/2007/relationships/hdphoto" Target="../media/hdphoto17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microsoft.com/office/2007/relationships/hdphoto" Target="../media/hdphoto16.wdp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8.wdp"/><Relationship Id="rId7" Type="http://schemas.microsoft.com/office/2007/relationships/hdphoto" Target="../media/hdphoto20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microsoft.com/office/2007/relationships/hdphoto" Target="../media/hdphoto19.wdp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1.wdp"/><Relationship Id="rId7" Type="http://schemas.microsoft.com/office/2007/relationships/hdphoto" Target="../media/hdphoto23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microsoft.com/office/2007/relationships/hdphoto" Target="../media/hdphoto22.wdp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4.wdp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5.wdp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6.wdp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9.wdp"/><Relationship Id="rId3" Type="http://schemas.microsoft.com/office/2007/relationships/hdphoto" Target="../media/hdphoto7.wdp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8.wdp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1.wdp"/><Relationship Id="rId7" Type="http://schemas.microsoft.com/office/2007/relationships/hdphoto" Target="../media/hdphoto1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microsoft.com/office/2007/relationships/hdphoto" Target="../media/hdphoto12.wdp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4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Дәріс 2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/>
              <a:t>Моделдердің практикалық қолданылу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692" y="1690688"/>
            <a:ext cx="6564353" cy="207920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225" y="3538873"/>
            <a:ext cx="2045797" cy="15565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553" y="3769895"/>
            <a:ext cx="6449155" cy="171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47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Реккуренттік желілер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50056"/>
            <a:ext cx="4727408" cy="180387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23" r="34291"/>
          <a:stretch/>
        </p:blipFill>
        <p:spPr>
          <a:xfrm>
            <a:off x="7427494" y="1071660"/>
            <a:ext cx="3176337" cy="21822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463" y="3427747"/>
            <a:ext cx="8309074" cy="15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2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592" r="33260" b="61239"/>
          <a:stretch/>
        </p:blipFill>
        <p:spPr>
          <a:xfrm>
            <a:off x="609601" y="2108544"/>
            <a:ext cx="1876926" cy="161469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64" t="55324"/>
          <a:stretch/>
        </p:blipFill>
        <p:spPr>
          <a:xfrm>
            <a:off x="2662988" y="1877479"/>
            <a:ext cx="7956885" cy="207682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93" y="4141091"/>
            <a:ext cx="5472091" cy="187469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257" y="4141091"/>
            <a:ext cx="5472091" cy="187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7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</a:t>
            </a:r>
            <a:r>
              <a:rPr lang="kk-KZ" dirty="0" smtClean="0"/>
              <a:t>опфильд желілері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148" y="1690688"/>
            <a:ext cx="7928432" cy="4501565"/>
          </a:xfrm>
        </p:spPr>
      </p:pic>
    </p:spTree>
    <p:extLst>
      <p:ext uri="{BB962C8B-B14F-4D97-AF65-F5344CB8AC3E}">
        <p14:creationId xmlns:p14="http://schemas.microsoft.com/office/powerpoint/2010/main" val="1469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877" y="1989220"/>
            <a:ext cx="4596245" cy="176463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877" y="4202531"/>
            <a:ext cx="5199959" cy="112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189" y="904625"/>
            <a:ext cx="8214014" cy="4982828"/>
          </a:xfrm>
        </p:spPr>
      </p:pic>
    </p:spTree>
    <p:extLst>
      <p:ext uri="{BB962C8B-B14F-4D97-AF65-F5344CB8AC3E}">
        <p14:creationId xmlns:p14="http://schemas.microsoft.com/office/powerpoint/2010/main" val="108348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78" y="738264"/>
            <a:ext cx="2787113" cy="194330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940253"/>
            <a:ext cx="2046661" cy="16896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720" y="940253"/>
            <a:ext cx="2013785" cy="1662544"/>
          </a:xfrm>
          <a:prstGeom prst="rect">
            <a:avLst/>
          </a:prstGeom>
        </p:spPr>
      </p:pic>
      <p:pic>
        <p:nvPicPr>
          <p:cNvPr id="1026" name="Picture 2" descr="Что полезнее есть апельсины или яблоки - Популярная медицина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146" y="3573908"/>
            <a:ext cx="6497053" cy="271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9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/>
              <a:t>Перцептрондар 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699" y="1690688"/>
            <a:ext cx="6428395" cy="4450428"/>
          </a:xfrm>
        </p:spPr>
      </p:pic>
    </p:spTree>
    <p:extLst>
      <p:ext uri="{BB962C8B-B14F-4D97-AF65-F5344CB8AC3E}">
        <p14:creationId xmlns:p14="http://schemas.microsoft.com/office/powerpoint/2010/main" val="27147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R=2</a:t>
            </a:r>
            <a:r>
              <a:rPr lang="kk-KZ" dirty="0" smtClean="0"/>
              <a:t>, екі кірісті перцептрон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790" y="1690688"/>
            <a:ext cx="4732420" cy="4217007"/>
          </a:xfrm>
        </p:spPr>
      </p:pic>
    </p:spTree>
    <p:extLst>
      <p:ext uri="{BB962C8B-B14F-4D97-AF65-F5344CB8AC3E}">
        <p14:creationId xmlns:p14="http://schemas.microsoft.com/office/powerpoint/2010/main" val="25224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1530" b="16242"/>
          <a:stretch/>
        </p:blipFill>
        <p:spPr>
          <a:xfrm>
            <a:off x="1272257" y="1981202"/>
            <a:ext cx="5989885" cy="62564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345" t="27597" r="24999" b="23102"/>
          <a:stretch/>
        </p:blipFill>
        <p:spPr>
          <a:xfrm>
            <a:off x="1427748" y="2849230"/>
            <a:ext cx="3785938" cy="8725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863" y="2432136"/>
            <a:ext cx="5406189" cy="41166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85" t="9237" r="38483" b="55279"/>
          <a:stretch/>
        </p:blipFill>
        <p:spPr>
          <a:xfrm>
            <a:off x="1929983" y="4185655"/>
            <a:ext cx="2829623" cy="83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7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Үлгіні</a:t>
            </a:r>
            <a:r>
              <a:rPr lang="ru-RU" b="1" dirty="0" smtClean="0"/>
              <a:t> </a:t>
            </a:r>
            <a:r>
              <a:rPr lang="ru-RU" b="1" dirty="0" err="1" smtClean="0"/>
              <a:t>тану</a:t>
            </a:r>
            <a:r>
              <a:rPr lang="ru-RU" b="1" dirty="0" smtClean="0"/>
              <a:t> </a:t>
            </a:r>
            <a:r>
              <a:rPr lang="ru-RU" b="1" dirty="0" err="1" smtClean="0"/>
              <a:t>мысалы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316" y="1828341"/>
            <a:ext cx="7899982" cy="2294480"/>
          </a:xfrm>
        </p:spPr>
      </p:pic>
    </p:spTree>
    <p:extLst>
      <p:ext uri="{BB962C8B-B14F-4D97-AF65-F5344CB8AC3E}">
        <p14:creationId xmlns:p14="http://schemas.microsoft.com/office/powerpoint/2010/main" val="205025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53" y="392320"/>
            <a:ext cx="4723899" cy="455274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979" y="0"/>
            <a:ext cx="3085599" cy="304333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608" y="3216344"/>
            <a:ext cx="5682918" cy="345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1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/>
              <a:t>Хэмминг желілері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8" y="1663780"/>
            <a:ext cx="10295021" cy="4424132"/>
          </a:xfrm>
        </p:spPr>
      </p:pic>
    </p:spTree>
    <p:extLst>
      <p:ext uri="{BB962C8B-B14F-4D97-AF65-F5344CB8AC3E}">
        <p14:creationId xmlns:p14="http://schemas.microsoft.com/office/powerpoint/2010/main" val="39033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21</Words>
  <Application>Microsoft Office PowerPoint</Application>
  <PresentationFormat>Широкоэкранный</PresentationFormat>
  <Paragraphs>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Дәріс 2</vt:lpstr>
      <vt:lpstr>Презентация PowerPoint</vt:lpstr>
      <vt:lpstr>Презентация PowerPoint</vt:lpstr>
      <vt:lpstr>Перцептрондар </vt:lpstr>
      <vt:lpstr>R=2, екі кірісті перцептрон</vt:lpstr>
      <vt:lpstr>Презентация PowerPoint</vt:lpstr>
      <vt:lpstr>Үлгіні тану мысалы</vt:lpstr>
      <vt:lpstr>Презентация PowerPoint</vt:lpstr>
      <vt:lpstr>Хэмминг желілері</vt:lpstr>
      <vt:lpstr>Презентация PowerPoint</vt:lpstr>
      <vt:lpstr>Реккуренттік желілер</vt:lpstr>
      <vt:lpstr>Презентация PowerPoint</vt:lpstr>
      <vt:lpstr>Хопфильд желілері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2</dc:title>
  <dc:creator>Saya Sapakova</dc:creator>
  <cp:lastModifiedBy>Saya Sapakova</cp:lastModifiedBy>
  <cp:revision>11</cp:revision>
  <dcterms:created xsi:type="dcterms:W3CDTF">2021-09-24T11:47:04Z</dcterms:created>
  <dcterms:modified xsi:type="dcterms:W3CDTF">2021-10-15T05:17:55Z</dcterms:modified>
</cp:coreProperties>
</file>